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4" r:id="rId8"/>
    <p:sldId id="262" r:id="rId9"/>
    <p:sldId id="263" r:id="rId10"/>
    <p:sldId id="261" r:id="rId11"/>
    <p:sldId id="265" r:id="rId12"/>
    <p:sldId id="266" r:id="rId13"/>
    <p:sldId id="267" r:id="rId14"/>
    <p:sldId id="268" r:id="rId15"/>
    <p:sldId id="269" r:id="rId16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254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3EED3-9292-4F41-A231-7E2DE511A453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190BE997-0C81-4C0E-B872-28146F2C1A71}">
      <dgm:prSet phldrT="[Texto]" custT="1"/>
      <dgm:spPr/>
      <dgm:t>
        <a:bodyPr/>
        <a:lstStyle/>
        <a:p>
          <a:r>
            <a:rPr lang="es-ES" sz="2400" dirty="0" err="1" smtClean="0">
              <a:solidFill>
                <a:schemeClr val="tx1"/>
              </a:solidFill>
            </a:rPr>
            <a:t>Basoa</a:t>
          </a:r>
          <a:r>
            <a:rPr lang="es-ES" sz="2400" dirty="0" smtClean="0">
              <a:solidFill>
                <a:schemeClr val="tx1"/>
              </a:solidFill>
            </a:rPr>
            <a:t> </a:t>
          </a:r>
          <a:r>
            <a:rPr lang="es-ES" sz="2400" dirty="0" err="1" smtClean="0">
              <a:solidFill>
                <a:schemeClr val="tx1"/>
              </a:solidFill>
            </a:rPr>
            <a:t>berreskuratu</a:t>
          </a:r>
          <a:endParaRPr lang="es-ES" sz="2400" dirty="0">
            <a:solidFill>
              <a:schemeClr val="tx1"/>
            </a:solidFill>
          </a:endParaRPr>
        </a:p>
      </dgm:t>
    </dgm:pt>
    <dgm:pt modelId="{72CD3321-1D06-4F99-AAF1-CAF8E7F9E33F}" type="parTrans" cxnId="{767069B5-7014-46B1-B3B3-A74D3F0A11FD}">
      <dgm:prSet/>
      <dgm:spPr/>
      <dgm:t>
        <a:bodyPr/>
        <a:lstStyle/>
        <a:p>
          <a:endParaRPr lang="es-ES"/>
        </a:p>
      </dgm:t>
    </dgm:pt>
    <dgm:pt modelId="{0103FCB5-0C40-49AE-A9D2-C327D43B9CDF}" type="sibTrans" cxnId="{767069B5-7014-46B1-B3B3-A74D3F0A11FD}">
      <dgm:prSet/>
      <dgm:spPr/>
      <dgm:t>
        <a:bodyPr/>
        <a:lstStyle/>
        <a:p>
          <a:endParaRPr lang="es-ES"/>
        </a:p>
      </dgm:t>
    </dgm:pt>
    <dgm:pt modelId="{746C6018-6B46-437D-AA30-8F206C7C9353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" sz="2400" baseline="0" dirty="0" smtClean="0">
              <a:solidFill>
                <a:schemeClr val="tx1"/>
              </a:solidFill>
            </a:rPr>
            <a:t>Baso </a:t>
          </a:r>
          <a:r>
            <a:rPr lang="es-ES" sz="2400" baseline="0" dirty="0" err="1" smtClean="0">
              <a:solidFill>
                <a:schemeClr val="tx1"/>
              </a:solidFill>
            </a:rPr>
            <a:t>jangarria</a:t>
          </a:r>
          <a:r>
            <a:rPr lang="es-ES" sz="2400" baseline="0" dirty="0" smtClean="0">
              <a:solidFill>
                <a:schemeClr val="tx1"/>
              </a:solidFill>
            </a:rPr>
            <a:t> </a:t>
          </a:r>
          <a:r>
            <a:rPr lang="es-ES" sz="2400" baseline="0" dirty="0" err="1" smtClean="0">
              <a:solidFill>
                <a:schemeClr val="tx1"/>
              </a:solidFill>
            </a:rPr>
            <a:t>sortu</a:t>
          </a:r>
          <a:endParaRPr lang="es-ES" sz="2400" baseline="0" dirty="0">
            <a:solidFill>
              <a:schemeClr val="tx1"/>
            </a:solidFill>
          </a:endParaRPr>
        </a:p>
      </dgm:t>
    </dgm:pt>
    <dgm:pt modelId="{15EC4F31-F69C-42FB-AE3D-290CCE189CA1}" type="parTrans" cxnId="{784F49B1-15C9-4E6B-8032-E9881262D54B}">
      <dgm:prSet/>
      <dgm:spPr/>
      <dgm:t>
        <a:bodyPr/>
        <a:lstStyle/>
        <a:p>
          <a:endParaRPr lang="es-ES"/>
        </a:p>
      </dgm:t>
    </dgm:pt>
    <dgm:pt modelId="{1D71AE64-9E7B-4FAC-8E77-F764D1E9FE5D}" type="sibTrans" cxnId="{784F49B1-15C9-4E6B-8032-E9881262D54B}">
      <dgm:prSet/>
      <dgm:spPr/>
      <dgm:t>
        <a:bodyPr/>
        <a:lstStyle/>
        <a:p>
          <a:endParaRPr lang="es-ES"/>
        </a:p>
      </dgm:t>
    </dgm:pt>
    <dgm:pt modelId="{DE46FA60-8F3D-4B56-8B7F-2E4F1676E526}">
      <dgm:prSet custT="1"/>
      <dgm:spPr/>
      <dgm:t>
        <a:bodyPr/>
        <a:lstStyle/>
        <a:p>
          <a:r>
            <a:rPr lang="es-ES" sz="1800" dirty="0" err="1" smtClean="0">
              <a:solidFill>
                <a:schemeClr val="tx1"/>
              </a:solidFill>
            </a:rPr>
            <a:t>Hegazti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intsektujaleentzako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kutxa-habiak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eraiki</a:t>
          </a:r>
          <a:r>
            <a:rPr lang="es-ES" sz="1800" dirty="0" smtClean="0"/>
            <a:t>.</a:t>
          </a:r>
          <a:endParaRPr lang="es-ES" sz="1800" dirty="0"/>
        </a:p>
      </dgm:t>
    </dgm:pt>
    <dgm:pt modelId="{90965E96-26F6-4EAF-91E7-5C5DBA259CA4}" type="parTrans" cxnId="{E96C93EE-50BB-416F-A33F-E997A1584A1D}">
      <dgm:prSet/>
      <dgm:spPr/>
      <dgm:t>
        <a:bodyPr/>
        <a:lstStyle/>
        <a:p>
          <a:endParaRPr lang="es-ES"/>
        </a:p>
      </dgm:t>
    </dgm:pt>
    <dgm:pt modelId="{1479182D-3541-4200-867E-32529D8428D8}" type="sibTrans" cxnId="{E96C93EE-50BB-416F-A33F-E997A1584A1D}">
      <dgm:prSet/>
      <dgm:spPr/>
      <dgm:t>
        <a:bodyPr/>
        <a:lstStyle/>
        <a:p>
          <a:endParaRPr lang="es-ES"/>
        </a:p>
      </dgm:t>
    </dgm:pt>
    <dgm:pt modelId="{26763163-7D63-479F-AC97-CEFEF10BCD10}">
      <dgm:prSet custT="1"/>
      <dgm:spPr/>
      <dgm:t>
        <a:bodyPr/>
        <a:lstStyle/>
        <a:p>
          <a:r>
            <a:rPr lang="es-ES" sz="2000" dirty="0" err="1" smtClean="0">
              <a:solidFill>
                <a:schemeClr val="tx1"/>
              </a:solidFill>
            </a:rPr>
            <a:t>Harraparientzako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Kutxa-habiak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jarri</a:t>
          </a:r>
          <a:r>
            <a:rPr lang="es-ES" sz="1600" dirty="0" smtClean="0"/>
            <a:t/>
          </a:r>
          <a:br>
            <a:rPr lang="es-ES" sz="1600" dirty="0" smtClean="0"/>
          </a:br>
          <a:endParaRPr lang="es-ES" sz="1600" dirty="0"/>
        </a:p>
      </dgm:t>
    </dgm:pt>
    <dgm:pt modelId="{2466D8B5-719C-4161-8A9F-2F0410D89060}" type="parTrans" cxnId="{8845DD2C-66B5-4A50-9F93-BE54DD7E94E0}">
      <dgm:prSet/>
      <dgm:spPr/>
      <dgm:t>
        <a:bodyPr/>
        <a:lstStyle/>
        <a:p>
          <a:endParaRPr lang="es-ES"/>
        </a:p>
      </dgm:t>
    </dgm:pt>
    <dgm:pt modelId="{52A7A2D7-433D-4CA1-AFE0-3071BB13C36F}" type="sibTrans" cxnId="{8845DD2C-66B5-4A50-9F93-BE54DD7E94E0}">
      <dgm:prSet/>
      <dgm:spPr/>
      <dgm:t>
        <a:bodyPr/>
        <a:lstStyle/>
        <a:p>
          <a:endParaRPr lang="es-ES"/>
        </a:p>
      </dgm:t>
    </dgm:pt>
    <dgm:pt modelId="{000C1418-4C57-4CAD-8C7D-0834B62AB23C}">
      <dgm:prSet/>
      <dgm:spPr/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Saguzarrentzako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Kutxa-habiak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eraiki</a:t>
          </a:r>
          <a:r>
            <a:rPr lang="es-ES" dirty="0" smtClean="0"/>
            <a:t/>
          </a:r>
          <a:br>
            <a:rPr lang="es-ES" dirty="0" smtClean="0"/>
          </a:br>
          <a:endParaRPr lang="es-ES" dirty="0"/>
        </a:p>
      </dgm:t>
    </dgm:pt>
    <dgm:pt modelId="{F5E7A501-5955-471E-896B-B8E00EDACC89}" type="parTrans" cxnId="{7FA46955-673C-4FA7-9928-5B0A62DBDDF0}">
      <dgm:prSet/>
      <dgm:spPr/>
      <dgm:t>
        <a:bodyPr/>
        <a:lstStyle/>
        <a:p>
          <a:endParaRPr lang="es-ES"/>
        </a:p>
      </dgm:t>
    </dgm:pt>
    <dgm:pt modelId="{E64D08BC-0B37-4722-938D-6B191CD61B40}" type="sibTrans" cxnId="{7FA46955-673C-4FA7-9928-5B0A62DBDDF0}">
      <dgm:prSet/>
      <dgm:spPr/>
      <dgm:t>
        <a:bodyPr/>
        <a:lstStyle/>
        <a:p>
          <a:endParaRPr lang="es-ES"/>
        </a:p>
      </dgm:t>
    </dgm:pt>
    <dgm:pt modelId="{84D34CBA-05AD-464E-AD7A-FB1C84831AB9}">
      <dgm:prSet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, "lolana iola“ tximeleta babestu </a:t>
          </a:r>
          <a:endParaRPr lang="es-ES" dirty="0">
            <a:solidFill>
              <a:schemeClr val="tx1"/>
            </a:solidFill>
          </a:endParaRPr>
        </a:p>
      </dgm:t>
    </dgm:pt>
    <dgm:pt modelId="{A975B1D5-184D-444F-978B-32D4A3812055}" type="parTrans" cxnId="{A03E93A4-EB29-4494-8232-15D9FC93D45D}">
      <dgm:prSet/>
      <dgm:spPr/>
      <dgm:t>
        <a:bodyPr/>
        <a:lstStyle/>
        <a:p>
          <a:endParaRPr lang="es-ES"/>
        </a:p>
      </dgm:t>
    </dgm:pt>
    <dgm:pt modelId="{B98AC770-D1DC-4CF0-84C6-D34E0826C3A4}" type="sibTrans" cxnId="{A03E93A4-EB29-4494-8232-15D9FC93D45D}">
      <dgm:prSet/>
      <dgm:spPr/>
      <dgm:t>
        <a:bodyPr/>
        <a:lstStyle/>
        <a:p>
          <a:endParaRPr lang="es-ES"/>
        </a:p>
      </dgm:t>
    </dgm:pt>
    <dgm:pt modelId="{D6F33D57-7381-45DA-A819-D984DB7CA2D9}" type="pres">
      <dgm:prSet presAssocID="{C1A3EED3-9292-4F41-A231-7E2DE511A4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1C0CB4-101C-4AE8-B75D-2ABE560C2D68}" type="pres">
      <dgm:prSet presAssocID="{190BE997-0C81-4C0E-B872-28146F2C1A71}" presName="node" presStyleLbl="node1" presStyleIdx="0" presStyleCnt="6" custScaleX="1573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FCE798-CE0E-4B33-ACCF-DD41B59D8D1E}" type="pres">
      <dgm:prSet presAssocID="{0103FCB5-0C40-49AE-A9D2-C327D43B9CDF}" presName="sibTrans" presStyleCnt="0"/>
      <dgm:spPr/>
    </dgm:pt>
    <dgm:pt modelId="{E8D52A0C-51DD-491F-853F-864EC4850192}" type="pres">
      <dgm:prSet presAssocID="{746C6018-6B46-437D-AA30-8F206C7C9353}" presName="node" presStyleLbl="node1" presStyleIdx="1" presStyleCnt="6" custScaleX="1850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DDB55E-F073-4037-8843-9EE0303702DD}" type="pres">
      <dgm:prSet presAssocID="{1D71AE64-9E7B-4FAC-8E77-F764D1E9FE5D}" presName="sibTrans" presStyleCnt="0"/>
      <dgm:spPr/>
    </dgm:pt>
    <dgm:pt modelId="{6C918A35-B657-4151-8470-59636F8A802E}" type="pres">
      <dgm:prSet presAssocID="{26763163-7D63-479F-AC97-CEFEF10BCD10}" presName="node" presStyleLbl="node1" presStyleIdx="2" presStyleCnt="6" custScaleX="1187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9290DE-429F-4E58-A85D-7724BCF87888}" type="pres">
      <dgm:prSet presAssocID="{52A7A2D7-433D-4CA1-AFE0-3071BB13C36F}" presName="sibTrans" presStyleCnt="0"/>
      <dgm:spPr/>
    </dgm:pt>
    <dgm:pt modelId="{CFFA492A-3763-435E-84EA-70C5FFA50ABC}" type="pres">
      <dgm:prSet presAssocID="{DE46FA60-8F3D-4B56-8B7F-2E4F1676E526}" presName="node" presStyleLbl="node1" presStyleIdx="3" presStyleCnt="6" custScaleX="199140" custLinFactNeighborX="77813" custLinFactNeighborY="18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D66A9E-40F0-4695-A520-844498FA9C88}" type="pres">
      <dgm:prSet presAssocID="{1479182D-3541-4200-867E-32529D8428D8}" presName="sibTrans" presStyleCnt="0"/>
      <dgm:spPr/>
    </dgm:pt>
    <dgm:pt modelId="{2FDDC745-EF2B-45AC-B818-A61231C78A6B}" type="pres">
      <dgm:prSet presAssocID="{000C1418-4C57-4CAD-8C7D-0834B62AB23C}" presName="node" presStyleLbl="node1" presStyleIdx="4" presStyleCnt="6" custLinFactNeighborX="-39579" custLinFactNeighborY="2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2E9F28-C107-4333-9BF6-C3AB6E27BF5C}" type="pres">
      <dgm:prSet presAssocID="{E64D08BC-0B37-4722-938D-6B191CD61B40}" presName="sibTrans" presStyleCnt="0"/>
      <dgm:spPr/>
    </dgm:pt>
    <dgm:pt modelId="{79C2B4B0-06AA-4DB5-9D6B-33F40BE2F634}" type="pres">
      <dgm:prSet presAssocID="{84D34CBA-05AD-464E-AD7A-FB1C84831AB9}" presName="node" presStyleLbl="node1" presStyleIdx="5" presStyleCnt="6" custLinFactNeighborX="3262" custLinFactNeighborY="90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B12F59-64CD-436D-BC9B-1C53485A99BB}" type="presOf" srcId="{746C6018-6B46-437D-AA30-8F206C7C9353}" destId="{E8D52A0C-51DD-491F-853F-864EC4850192}" srcOrd="0" destOrd="0" presId="urn:microsoft.com/office/officeart/2005/8/layout/default"/>
    <dgm:cxn modelId="{784F49B1-15C9-4E6B-8032-E9881262D54B}" srcId="{C1A3EED3-9292-4F41-A231-7E2DE511A453}" destId="{746C6018-6B46-437D-AA30-8F206C7C9353}" srcOrd="1" destOrd="0" parTransId="{15EC4F31-F69C-42FB-AE3D-290CCE189CA1}" sibTransId="{1D71AE64-9E7B-4FAC-8E77-F764D1E9FE5D}"/>
    <dgm:cxn modelId="{CC514165-F35B-4248-A601-5F1166302091}" type="presOf" srcId="{190BE997-0C81-4C0E-B872-28146F2C1A71}" destId="{551C0CB4-101C-4AE8-B75D-2ABE560C2D68}" srcOrd="0" destOrd="0" presId="urn:microsoft.com/office/officeart/2005/8/layout/default"/>
    <dgm:cxn modelId="{ED14F126-5AAC-4F65-A9B2-77202BE2797E}" type="presOf" srcId="{84D34CBA-05AD-464E-AD7A-FB1C84831AB9}" destId="{79C2B4B0-06AA-4DB5-9D6B-33F40BE2F634}" srcOrd="0" destOrd="0" presId="urn:microsoft.com/office/officeart/2005/8/layout/default"/>
    <dgm:cxn modelId="{0BA55A17-B090-40A5-B9E2-3B882485749B}" type="presOf" srcId="{26763163-7D63-479F-AC97-CEFEF10BCD10}" destId="{6C918A35-B657-4151-8470-59636F8A802E}" srcOrd="0" destOrd="0" presId="urn:microsoft.com/office/officeart/2005/8/layout/default"/>
    <dgm:cxn modelId="{5886107D-CD05-47F4-9C5C-CF1F35500980}" type="presOf" srcId="{DE46FA60-8F3D-4B56-8B7F-2E4F1676E526}" destId="{CFFA492A-3763-435E-84EA-70C5FFA50ABC}" srcOrd="0" destOrd="0" presId="urn:microsoft.com/office/officeart/2005/8/layout/default"/>
    <dgm:cxn modelId="{E96C93EE-50BB-416F-A33F-E997A1584A1D}" srcId="{C1A3EED3-9292-4F41-A231-7E2DE511A453}" destId="{DE46FA60-8F3D-4B56-8B7F-2E4F1676E526}" srcOrd="3" destOrd="0" parTransId="{90965E96-26F6-4EAF-91E7-5C5DBA259CA4}" sibTransId="{1479182D-3541-4200-867E-32529D8428D8}"/>
    <dgm:cxn modelId="{D5100A3E-DC20-4A75-B6B6-04B64F97FEF5}" type="presOf" srcId="{C1A3EED3-9292-4F41-A231-7E2DE511A453}" destId="{D6F33D57-7381-45DA-A819-D984DB7CA2D9}" srcOrd="0" destOrd="0" presId="urn:microsoft.com/office/officeart/2005/8/layout/default"/>
    <dgm:cxn modelId="{A03E93A4-EB29-4494-8232-15D9FC93D45D}" srcId="{C1A3EED3-9292-4F41-A231-7E2DE511A453}" destId="{84D34CBA-05AD-464E-AD7A-FB1C84831AB9}" srcOrd="5" destOrd="0" parTransId="{A975B1D5-184D-444F-978B-32D4A3812055}" sibTransId="{B98AC770-D1DC-4CF0-84C6-D34E0826C3A4}"/>
    <dgm:cxn modelId="{8845DD2C-66B5-4A50-9F93-BE54DD7E94E0}" srcId="{C1A3EED3-9292-4F41-A231-7E2DE511A453}" destId="{26763163-7D63-479F-AC97-CEFEF10BCD10}" srcOrd="2" destOrd="0" parTransId="{2466D8B5-719C-4161-8A9F-2F0410D89060}" sibTransId="{52A7A2D7-433D-4CA1-AFE0-3071BB13C36F}"/>
    <dgm:cxn modelId="{7FA46955-673C-4FA7-9928-5B0A62DBDDF0}" srcId="{C1A3EED3-9292-4F41-A231-7E2DE511A453}" destId="{000C1418-4C57-4CAD-8C7D-0834B62AB23C}" srcOrd="4" destOrd="0" parTransId="{F5E7A501-5955-471E-896B-B8E00EDACC89}" sibTransId="{E64D08BC-0B37-4722-938D-6B191CD61B40}"/>
    <dgm:cxn modelId="{767069B5-7014-46B1-B3B3-A74D3F0A11FD}" srcId="{C1A3EED3-9292-4F41-A231-7E2DE511A453}" destId="{190BE997-0C81-4C0E-B872-28146F2C1A71}" srcOrd="0" destOrd="0" parTransId="{72CD3321-1D06-4F99-AAF1-CAF8E7F9E33F}" sibTransId="{0103FCB5-0C40-49AE-A9D2-C327D43B9CDF}"/>
    <dgm:cxn modelId="{E49522F3-E41A-4E47-8ED1-390DADC8B531}" type="presOf" srcId="{000C1418-4C57-4CAD-8C7D-0834B62AB23C}" destId="{2FDDC745-EF2B-45AC-B818-A61231C78A6B}" srcOrd="0" destOrd="0" presId="urn:microsoft.com/office/officeart/2005/8/layout/default"/>
    <dgm:cxn modelId="{5003CE94-D465-450D-A20F-988E122C4ECF}" type="presParOf" srcId="{D6F33D57-7381-45DA-A819-D984DB7CA2D9}" destId="{551C0CB4-101C-4AE8-B75D-2ABE560C2D68}" srcOrd="0" destOrd="0" presId="urn:microsoft.com/office/officeart/2005/8/layout/default"/>
    <dgm:cxn modelId="{C1CABE9F-AF33-4AB6-974A-BEB5D72E48ED}" type="presParOf" srcId="{D6F33D57-7381-45DA-A819-D984DB7CA2D9}" destId="{4CFCE798-CE0E-4B33-ACCF-DD41B59D8D1E}" srcOrd="1" destOrd="0" presId="urn:microsoft.com/office/officeart/2005/8/layout/default"/>
    <dgm:cxn modelId="{0410F3A4-A4B2-47B3-A377-96C42F2B6C94}" type="presParOf" srcId="{D6F33D57-7381-45DA-A819-D984DB7CA2D9}" destId="{E8D52A0C-51DD-491F-853F-864EC4850192}" srcOrd="2" destOrd="0" presId="urn:microsoft.com/office/officeart/2005/8/layout/default"/>
    <dgm:cxn modelId="{3B06DE2E-8C2B-41F4-8BA1-E782601CA11B}" type="presParOf" srcId="{D6F33D57-7381-45DA-A819-D984DB7CA2D9}" destId="{AEDDB55E-F073-4037-8843-9EE0303702DD}" srcOrd="3" destOrd="0" presId="urn:microsoft.com/office/officeart/2005/8/layout/default"/>
    <dgm:cxn modelId="{0E79B744-99C9-4D45-82C9-E7B94C68240D}" type="presParOf" srcId="{D6F33D57-7381-45DA-A819-D984DB7CA2D9}" destId="{6C918A35-B657-4151-8470-59636F8A802E}" srcOrd="4" destOrd="0" presId="urn:microsoft.com/office/officeart/2005/8/layout/default"/>
    <dgm:cxn modelId="{A3ECB3C8-BCDF-47C1-ADB6-768A0F2DD9D7}" type="presParOf" srcId="{D6F33D57-7381-45DA-A819-D984DB7CA2D9}" destId="{7F9290DE-429F-4E58-A85D-7724BCF87888}" srcOrd="5" destOrd="0" presId="urn:microsoft.com/office/officeart/2005/8/layout/default"/>
    <dgm:cxn modelId="{E3388867-DA29-47F4-A2B5-91F5CB438088}" type="presParOf" srcId="{D6F33D57-7381-45DA-A819-D984DB7CA2D9}" destId="{CFFA492A-3763-435E-84EA-70C5FFA50ABC}" srcOrd="6" destOrd="0" presId="urn:microsoft.com/office/officeart/2005/8/layout/default"/>
    <dgm:cxn modelId="{61311B4F-356D-4615-AB1B-319A2E55B665}" type="presParOf" srcId="{D6F33D57-7381-45DA-A819-D984DB7CA2D9}" destId="{89D66A9E-40F0-4695-A520-844498FA9C88}" srcOrd="7" destOrd="0" presId="urn:microsoft.com/office/officeart/2005/8/layout/default"/>
    <dgm:cxn modelId="{A7CF0BB7-9BBA-4D91-B2F7-B0777007EA61}" type="presParOf" srcId="{D6F33D57-7381-45DA-A819-D984DB7CA2D9}" destId="{2FDDC745-EF2B-45AC-B818-A61231C78A6B}" srcOrd="8" destOrd="0" presId="urn:microsoft.com/office/officeart/2005/8/layout/default"/>
    <dgm:cxn modelId="{6D9EBDB8-A49F-4542-BD1F-AF51F7D3BCBC}" type="presParOf" srcId="{D6F33D57-7381-45DA-A819-D984DB7CA2D9}" destId="{742E9F28-C107-4333-9BF6-C3AB6E27BF5C}" srcOrd="9" destOrd="0" presId="urn:microsoft.com/office/officeart/2005/8/layout/default"/>
    <dgm:cxn modelId="{2D811091-C9F1-4252-B96D-2A2BA6E2F9E8}" type="presParOf" srcId="{D6F33D57-7381-45DA-A819-D984DB7CA2D9}" destId="{79C2B4B0-06AA-4DB5-9D6B-33F40BE2F634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95-D519-4369-AD4B-A03132EF36A3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A28-03A4-4170-A9DC-B27C51AA36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95-D519-4369-AD4B-A03132EF36A3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A28-03A4-4170-A9DC-B27C51AA36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95-D519-4369-AD4B-A03132EF36A3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A28-03A4-4170-A9DC-B27C51AA36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95-D519-4369-AD4B-A03132EF36A3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A28-03A4-4170-A9DC-B27C51AA36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95-D519-4369-AD4B-A03132EF36A3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A28-03A4-4170-A9DC-B27C51AA36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95-D519-4369-AD4B-A03132EF36A3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A28-03A4-4170-A9DC-B27C51AA36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95-D519-4369-AD4B-A03132EF36A3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A28-03A4-4170-A9DC-B27C51AA36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95-D519-4369-AD4B-A03132EF36A3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A28-03A4-4170-A9DC-B27C51AA36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95-D519-4369-AD4B-A03132EF36A3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A28-03A4-4170-A9DC-B27C51AA36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95-D519-4369-AD4B-A03132EF36A3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A28-03A4-4170-A9DC-B27C51AA36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95-D519-4369-AD4B-A03132EF36A3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A28-03A4-4170-A9DC-B27C51AA36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C595-D519-4369-AD4B-A03132EF36A3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BA28-03A4-4170-A9DC-B27C51AA36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9095" y="285728"/>
            <a:ext cx="9006360" cy="5000660"/>
            <a:chOff x="571472" y="285728"/>
            <a:chExt cx="8313563" cy="5000660"/>
          </a:xfrm>
          <a:noFill/>
        </p:grpSpPr>
        <p:pic>
          <p:nvPicPr>
            <p:cNvPr id="4" name="3 Imagen" descr="0-logo oficial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472" y="857232"/>
              <a:ext cx="6056047" cy="442915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  <p:pic>
          <p:nvPicPr>
            <p:cNvPr id="2" name="1 Imagen" descr="LAS LECCIONESS DE POTX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5074" y="285728"/>
              <a:ext cx="2669961" cy="240714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</p:grpSp>
      <p:pic>
        <p:nvPicPr>
          <p:cNvPr id="6" name="Picture 2" descr="http://www.nafarroaoinez.net/Argazkiak/Contenidos/logotipole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8" y="4500571"/>
            <a:ext cx="2891850" cy="201984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/>
              <a:t>Sar</a:t>
            </a:r>
            <a:r>
              <a:rPr lang="es-ES" b="1" dirty="0" smtClean="0"/>
              <a:t> </a:t>
            </a:r>
            <a:r>
              <a:rPr lang="es-ES" b="1" dirty="0" err="1" smtClean="0"/>
              <a:t>zaitez</a:t>
            </a:r>
            <a:r>
              <a:rPr lang="es-ES" b="1" dirty="0" smtClean="0"/>
              <a:t> </a:t>
            </a:r>
            <a:r>
              <a:rPr lang="es-ES" b="1" dirty="0" err="1" smtClean="0"/>
              <a:t>gure</a:t>
            </a:r>
            <a:r>
              <a:rPr lang="es-ES" b="1" dirty="0" smtClean="0"/>
              <a:t> web </a:t>
            </a:r>
            <a:r>
              <a:rPr lang="es-ES" b="1" dirty="0" err="1" smtClean="0"/>
              <a:t>orrian</a:t>
            </a:r>
            <a:r>
              <a:rPr lang="es-ES" b="1" dirty="0" smtClean="0"/>
              <a:t> eta babes </a:t>
            </a:r>
            <a:r>
              <a:rPr lang="es-ES" b="1" dirty="0" err="1" smtClean="0"/>
              <a:t>ezazu</a:t>
            </a:r>
            <a:r>
              <a:rPr lang="es-ES" b="1" dirty="0" smtClean="0"/>
              <a:t>…</a:t>
            </a:r>
            <a:endParaRPr lang="es-ES" b="1" dirty="0"/>
          </a:p>
        </p:txBody>
      </p:sp>
      <p:pic>
        <p:nvPicPr>
          <p:cNvPr id="5" name="4 Marcador de contenido" descr="babes ezazu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" y="2118273"/>
            <a:ext cx="4375150" cy="3489819"/>
          </a:xfrm>
        </p:spPr>
      </p:pic>
      <p:pic>
        <p:nvPicPr>
          <p:cNvPr id="6" name="5 Marcador de contenido" descr="IMG-20140821-WA00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84453" y="1600201"/>
            <a:ext cx="3677345" cy="4525963"/>
          </a:xfrm>
        </p:spPr>
      </p:pic>
      <p:sp>
        <p:nvSpPr>
          <p:cNvPr id="7" name="6 CuadroTexto"/>
          <p:cNvSpPr txBox="1"/>
          <p:nvPr/>
        </p:nvSpPr>
        <p:spPr>
          <a:xfrm>
            <a:off x="1238224" y="6211670"/>
            <a:ext cx="797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Testu</a:t>
            </a:r>
            <a:r>
              <a:rPr lang="es-ES" dirty="0" smtClean="0"/>
              <a:t> </a:t>
            </a:r>
            <a:r>
              <a:rPr lang="es-ES" dirty="0" err="1" smtClean="0"/>
              <a:t>honen</a:t>
            </a:r>
            <a:r>
              <a:rPr lang="es-ES" dirty="0" smtClean="0"/>
              <a:t> </a:t>
            </a:r>
            <a:r>
              <a:rPr lang="es-ES" dirty="0" err="1" smtClean="0"/>
              <a:t>ulermen</a:t>
            </a:r>
            <a:r>
              <a:rPr lang="es-ES" dirty="0" smtClean="0"/>
              <a:t> </a:t>
            </a:r>
            <a:r>
              <a:rPr lang="es-ES" dirty="0" err="1" smtClean="0"/>
              <a:t>ariketak</a:t>
            </a:r>
            <a:r>
              <a:rPr lang="es-ES" dirty="0" smtClean="0"/>
              <a:t> </a:t>
            </a:r>
            <a:r>
              <a:rPr lang="es-ES" dirty="0" err="1" smtClean="0"/>
              <a:t>egin</a:t>
            </a:r>
            <a:r>
              <a:rPr lang="es-ES" dirty="0" smtClean="0"/>
              <a:t> </a:t>
            </a:r>
            <a:r>
              <a:rPr lang="es-ES" dirty="0" err="1" smtClean="0"/>
              <a:t>nahi</a:t>
            </a:r>
            <a:r>
              <a:rPr lang="es-ES" dirty="0" smtClean="0"/>
              <a:t> </a:t>
            </a:r>
            <a:r>
              <a:rPr lang="es-ES" dirty="0" err="1" smtClean="0"/>
              <a:t>badituzu</a:t>
            </a:r>
            <a:r>
              <a:rPr lang="es-ES" dirty="0" smtClean="0"/>
              <a:t>, </a:t>
            </a:r>
          </a:p>
          <a:p>
            <a:r>
              <a:rPr lang="es-ES" dirty="0" err="1" smtClean="0"/>
              <a:t>sar</a:t>
            </a:r>
            <a:r>
              <a:rPr lang="es-ES" dirty="0" smtClean="0"/>
              <a:t> </a:t>
            </a:r>
            <a:r>
              <a:rPr lang="es-ES" dirty="0" err="1" smtClean="0"/>
              <a:t>zaitez</a:t>
            </a:r>
            <a:r>
              <a:rPr lang="es-ES" dirty="0" smtClean="0"/>
              <a:t> web </a:t>
            </a:r>
            <a:r>
              <a:rPr lang="es-ES" dirty="0" err="1" smtClean="0"/>
              <a:t>orrian</a:t>
            </a:r>
            <a:r>
              <a:rPr lang="es-ES" dirty="0" smtClean="0"/>
              <a:t> eta </a:t>
            </a:r>
            <a:r>
              <a:rPr lang="es-ES" dirty="0" err="1" smtClean="0"/>
              <a:t>Potxinen</a:t>
            </a:r>
            <a:r>
              <a:rPr lang="es-ES" dirty="0" smtClean="0"/>
              <a:t> </a:t>
            </a:r>
            <a:r>
              <a:rPr lang="es-ES" dirty="0" err="1" smtClean="0"/>
              <a:t>txokoan</a:t>
            </a:r>
            <a:r>
              <a:rPr lang="es-ES" dirty="0" smtClean="0"/>
              <a:t> </a:t>
            </a:r>
            <a:r>
              <a:rPr lang="es-ES" dirty="0" err="1" smtClean="0"/>
              <a:t>aurkituko</a:t>
            </a:r>
            <a:r>
              <a:rPr lang="es-ES" dirty="0" smtClean="0"/>
              <a:t> </a:t>
            </a:r>
            <a:r>
              <a:rPr lang="es-ES" dirty="0" err="1" smtClean="0"/>
              <a:t>dituzu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" name="7 Imagen" descr="POTXIN BAKARR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2123" y="214291"/>
            <a:ext cx="621972" cy="85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Eskulanak</a:t>
            </a:r>
            <a:endParaRPr lang="es-ES" dirty="0"/>
          </a:p>
        </p:txBody>
      </p:sp>
      <p:pic>
        <p:nvPicPr>
          <p:cNvPr id="5" name="4 Marcador de contenido" descr="5-DE-AGOSTO_MANUALIDAD-DE-BOTON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1268" y="1214423"/>
            <a:ext cx="3841634" cy="4113833"/>
          </a:xfrm>
        </p:spPr>
      </p:pic>
      <p:pic>
        <p:nvPicPr>
          <p:cNvPr id="8" name="7 Marcador de contenido" descr="arbol-manualidad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30391" y="1214422"/>
            <a:ext cx="4375150" cy="2698872"/>
          </a:xfrm>
        </p:spPr>
      </p:pic>
      <p:pic>
        <p:nvPicPr>
          <p:cNvPr id="9" name="8 Imagen" descr="432_660_manualidades_con_niños_otoñ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300" y="4084858"/>
            <a:ext cx="2321700" cy="2773142"/>
          </a:xfrm>
          <a:prstGeom prst="rect">
            <a:avLst/>
          </a:prstGeom>
        </p:spPr>
      </p:pic>
      <p:pic>
        <p:nvPicPr>
          <p:cNvPr id="10" name="9 Imagen" descr="POTXIN BAKARRI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32123" y="214291"/>
            <a:ext cx="621972" cy="85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Zuhaitzen</a:t>
            </a:r>
            <a:r>
              <a:rPr lang="es-ES" dirty="0" smtClean="0"/>
              <a:t> </a:t>
            </a:r>
            <a:r>
              <a:rPr lang="es-ES" dirty="0" err="1" smtClean="0"/>
              <a:t>hostoak</a:t>
            </a:r>
            <a:r>
              <a:rPr lang="es-ES" dirty="0" smtClean="0"/>
              <a:t> </a:t>
            </a:r>
            <a:r>
              <a:rPr lang="es-ES" dirty="0" err="1" smtClean="0"/>
              <a:t>erabiliz</a:t>
            </a:r>
            <a:r>
              <a:rPr lang="es-ES" dirty="0" smtClean="0"/>
              <a:t>…</a:t>
            </a:r>
            <a:endParaRPr lang="es-ES" dirty="0"/>
          </a:p>
        </p:txBody>
      </p:sp>
      <p:pic>
        <p:nvPicPr>
          <p:cNvPr id="5" name="4 Marcador de contenido" descr="manualidades-con-hoja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" y="2190529"/>
            <a:ext cx="4375150" cy="3345307"/>
          </a:xfrm>
        </p:spPr>
      </p:pic>
      <p:pic>
        <p:nvPicPr>
          <p:cNvPr id="6" name="5 Marcador de contenido" descr="manualidades-hoja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9521" y="1285860"/>
            <a:ext cx="3699350" cy="4114816"/>
          </a:xfrm>
        </p:spPr>
      </p:pic>
      <p:pic>
        <p:nvPicPr>
          <p:cNvPr id="7" name="6 Imagen" descr="POTXIN BAKARR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2123" y="214291"/>
            <a:ext cx="621972" cy="85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Saguzarrak</a:t>
            </a:r>
            <a:r>
              <a:rPr lang="es-ES" dirty="0" smtClean="0"/>
              <a:t> …</a:t>
            </a:r>
            <a:endParaRPr lang="es-ES" dirty="0"/>
          </a:p>
        </p:txBody>
      </p:sp>
      <p:pic>
        <p:nvPicPr>
          <p:cNvPr id="5" name="4 Marcador de contenido" descr="murcielagoconpinzas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" y="2585515"/>
            <a:ext cx="4375150" cy="2555332"/>
          </a:xfrm>
        </p:spPr>
      </p:pic>
      <p:pic>
        <p:nvPicPr>
          <p:cNvPr id="6" name="5 Marcador de contenido" descr="murcielago-con-rollo-de-papel-higienic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91139" y="1600201"/>
            <a:ext cx="3663973" cy="4525963"/>
          </a:xfrm>
        </p:spPr>
      </p:pic>
      <p:pic>
        <p:nvPicPr>
          <p:cNvPr id="7" name="6 Imagen" descr="POTXIN BAKARR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2123" y="214291"/>
            <a:ext cx="621972" cy="85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Neguan</a:t>
            </a:r>
            <a:r>
              <a:rPr lang="es-ES" dirty="0" smtClean="0"/>
              <a:t> </a:t>
            </a:r>
            <a:r>
              <a:rPr lang="es-ES" dirty="0" err="1" smtClean="0"/>
              <a:t>hegaztiak</a:t>
            </a:r>
            <a:r>
              <a:rPr lang="es-ES" dirty="0" smtClean="0"/>
              <a:t> </a:t>
            </a:r>
            <a:r>
              <a:rPr lang="es-ES" dirty="0" err="1" smtClean="0"/>
              <a:t>jan</a:t>
            </a:r>
            <a:r>
              <a:rPr lang="es-ES" dirty="0" smtClean="0"/>
              <a:t> </a:t>
            </a:r>
            <a:r>
              <a:rPr lang="es-ES" dirty="0" err="1" smtClean="0"/>
              <a:t>dezaten</a:t>
            </a:r>
            <a:r>
              <a:rPr lang="es-ES" dirty="0" smtClean="0"/>
              <a:t>…</a:t>
            </a:r>
            <a:endParaRPr lang="es-ES" dirty="0"/>
          </a:p>
        </p:txBody>
      </p:sp>
      <p:pic>
        <p:nvPicPr>
          <p:cNvPr id="5" name="4 Marcador de contenido" descr="comedero de pájaro 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1704" y="1428736"/>
            <a:ext cx="4445102" cy="3077378"/>
          </a:xfrm>
        </p:spPr>
      </p:pic>
      <p:pic>
        <p:nvPicPr>
          <p:cNvPr id="9" name="8 Marcador de contenido" descr="alimentador-de-pajaro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7782" y="2714620"/>
            <a:ext cx="4426613" cy="2714644"/>
          </a:xfrm>
        </p:spPr>
      </p:pic>
      <p:pic>
        <p:nvPicPr>
          <p:cNvPr id="10" name="9 Imagen" descr="POTXIN BAKARR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2123" y="214291"/>
            <a:ext cx="621972" cy="85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Tximeletak</a:t>
            </a:r>
            <a:r>
              <a:rPr lang="es-ES" dirty="0" smtClean="0"/>
              <a:t> </a:t>
            </a:r>
            <a:r>
              <a:rPr lang="es-ES" dirty="0" err="1" smtClean="0"/>
              <a:t>eraikitzen</a:t>
            </a:r>
            <a:r>
              <a:rPr lang="es-ES" dirty="0" smtClean="0"/>
              <a:t>…</a:t>
            </a:r>
            <a:endParaRPr lang="es-ES" dirty="0"/>
          </a:p>
        </p:txBody>
      </p:sp>
      <p:pic>
        <p:nvPicPr>
          <p:cNvPr id="5" name="4 Marcador de contenido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2139" y="1428737"/>
            <a:ext cx="5098768" cy="3137703"/>
          </a:xfrm>
        </p:spPr>
      </p:pic>
      <p:pic>
        <p:nvPicPr>
          <p:cNvPr id="6" name="5 Marcador de contenido" descr="ima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9956" y="2714620"/>
            <a:ext cx="4214445" cy="2928958"/>
          </a:xfrm>
        </p:spPr>
      </p:pic>
      <p:pic>
        <p:nvPicPr>
          <p:cNvPr id="7" name="6 Imagen" descr="POTXIN BAKARR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2123" y="214291"/>
            <a:ext cx="621972" cy="85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potxi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60" y="0"/>
            <a:ext cx="82406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i="1" dirty="0" smtClean="0"/>
              <a:t>MARGOTU ZUHAITZ BAT OINEZ BASOKO LAU HERRIETAN</a:t>
            </a:r>
            <a:endParaRPr lang="es-ES" i="1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1370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dirty="0" err="1" smtClean="0"/>
              <a:t>Orain</a:t>
            </a:r>
            <a:r>
              <a:rPr lang="es-ES" sz="2400" dirty="0" smtClean="0"/>
              <a:t> arte </a:t>
            </a:r>
            <a:r>
              <a:rPr lang="es-ES" sz="2400" dirty="0" err="1" smtClean="0"/>
              <a:t>hiru</a:t>
            </a:r>
            <a:r>
              <a:rPr lang="es-ES" sz="2400" dirty="0" smtClean="0"/>
              <a:t> baso </a:t>
            </a:r>
            <a:r>
              <a:rPr lang="es-ES" sz="2400" dirty="0" err="1" smtClean="0"/>
              <a:t>ezberdin</a:t>
            </a:r>
            <a:r>
              <a:rPr lang="es-ES" sz="2400" dirty="0" smtClean="0"/>
              <a:t> </a:t>
            </a:r>
            <a:r>
              <a:rPr lang="es-ES" sz="2400" dirty="0" err="1" smtClean="0"/>
              <a:t>sortu</a:t>
            </a:r>
            <a:r>
              <a:rPr lang="es-ES" sz="2400" dirty="0" smtClean="0"/>
              <a:t> </a:t>
            </a:r>
            <a:r>
              <a:rPr lang="es-ES" sz="2400" dirty="0" err="1" smtClean="0"/>
              <a:t>ditugu</a:t>
            </a:r>
            <a:r>
              <a:rPr lang="es-ES" sz="2400" dirty="0" smtClean="0"/>
              <a:t>: </a:t>
            </a:r>
            <a:r>
              <a:rPr lang="es-ES" sz="2400" dirty="0" err="1" smtClean="0"/>
              <a:t>mendebaldeko</a:t>
            </a:r>
            <a:r>
              <a:rPr lang="es-ES" sz="2400" dirty="0" smtClean="0"/>
              <a:t> baso </a:t>
            </a:r>
            <a:r>
              <a:rPr lang="es-ES" sz="2400" dirty="0" err="1" smtClean="0"/>
              <a:t>bat</a:t>
            </a:r>
            <a:r>
              <a:rPr lang="es-ES" sz="2400" dirty="0" smtClean="0"/>
              <a:t> </a:t>
            </a:r>
            <a:r>
              <a:rPr lang="es-ES" sz="2400" dirty="0" err="1" smtClean="0"/>
              <a:t>Arbizun</a:t>
            </a:r>
            <a:r>
              <a:rPr lang="es-ES" sz="2400" dirty="0" smtClean="0"/>
              <a:t>, baso </a:t>
            </a:r>
            <a:r>
              <a:rPr lang="es-ES" sz="2400" dirty="0" err="1" smtClean="0"/>
              <a:t>mediterranear</a:t>
            </a:r>
            <a:r>
              <a:rPr lang="es-ES" sz="2400" dirty="0" smtClean="0"/>
              <a:t> </a:t>
            </a:r>
            <a:r>
              <a:rPr lang="es-ES" sz="2400" dirty="0" err="1" smtClean="0"/>
              <a:t>bat</a:t>
            </a:r>
            <a:r>
              <a:rPr lang="es-ES" sz="2400" dirty="0" smtClean="0"/>
              <a:t> </a:t>
            </a:r>
            <a:r>
              <a:rPr lang="es-ES" sz="2400" dirty="0" err="1" smtClean="0"/>
              <a:t>Tafallan</a:t>
            </a:r>
            <a:r>
              <a:rPr lang="es-ES" sz="2400" dirty="0" smtClean="0"/>
              <a:t> eta </a:t>
            </a:r>
            <a:r>
              <a:rPr lang="es-ES" sz="2400" dirty="0" err="1" smtClean="0"/>
              <a:t>Erribera</a:t>
            </a:r>
            <a:r>
              <a:rPr lang="es-ES" sz="2400" dirty="0" smtClean="0"/>
              <a:t> baso </a:t>
            </a:r>
            <a:r>
              <a:rPr lang="es-ES" sz="2400" dirty="0" err="1" smtClean="0"/>
              <a:t>bat</a:t>
            </a:r>
            <a:r>
              <a:rPr lang="es-ES" sz="2400" dirty="0" smtClean="0"/>
              <a:t> </a:t>
            </a:r>
            <a:r>
              <a:rPr lang="es-ES" sz="2400" dirty="0" err="1" smtClean="0"/>
              <a:t>Tuteran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Aurtengoa</a:t>
            </a:r>
            <a:r>
              <a:rPr lang="es-ES" sz="2400" dirty="0" smtClean="0"/>
              <a:t> </a:t>
            </a:r>
            <a:r>
              <a:rPr lang="es-ES" sz="2400" dirty="0" err="1" smtClean="0"/>
              <a:t>Zangozan</a:t>
            </a:r>
            <a:r>
              <a:rPr lang="es-ES" sz="2400" dirty="0" smtClean="0"/>
              <a:t>  </a:t>
            </a:r>
            <a:r>
              <a:rPr lang="es-ES" sz="2400" dirty="0" err="1" smtClean="0"/>
              <a:t>sortuko</a:t>
            </a:r>
            <a:r>
              <a:rPr lang="es-ES" sz="2400" dirty="0" smtClean="0"/>
              <a:t> da.</a:t>
            </a:r>
            <a:endParaRPr lang="es-ES" sz="2400" dirty="0"/>
          </a:p>
        </p:txBody>
      </p:sp>
      <p:pic>
        <p:nvPicPr>
          <p:cNvPr id="13" name="12 Marcador de contenido" descr="Nafarroa_fisiko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6" y="571481"/>
            <a:ext cx="4911182" cy="5111407"/>
          </a:xfrm>
        </p:spPr>
      </p:pic>
      <p:pic>
        <p:nvPicPr>
          <p:cNvPr id="14" name="13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9950" y="5786455"/>
            <a:ext cx="621972" cy="85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4745" y="4071942"/>
            <a:ext cx="5943600" cy="5667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ZUHAITZ BAT LANDATZEKO PAUSUAK</a:t>
            </a:r>
            <a:endParaRPr lang="es-ES" dirty="0"/>
          </a:p>
        </p:txBody>
      </p:sp>
      <p:pic>
        <p:nvPicPr>
          <p:cNvPr id="5" name="4 Marcador de posición de imagen" descr="landatzen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01" b="801"/>
          <a:stretch>
            <a:fillRect/>
          </a:stretch>
        </p:blipFill>
        <p:spPr>
          <a:xfrm>
            <a:off x="1393006" y="142853"/>
            <a:ext cx="5881729" cy="407196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38224" y="4714884"/>
            <a:ext cx="6253165" cy="19288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 smtClean="0"/>
              <a:t>1.Landatzeko </a:t>
            </a:r>
            <a:r>
              <a:rPr lang="es-ES" b="1" dirty="0" err="1" smtClean="0"/>
              <a:t>tokia</a:t>
            </a:r>
            <a:r>
              <a:rPr lang="es-ES" b="1" dirty="0" smtClean="0"/>
              <a:t> </a:t>
            </a:r>
            <a:r>
              <a:rPr lang="es-ES" b="1" dirty="0" err="1" smtClean="0"/>
              <a:t>aukeratu</a:t>
            </a:r>
            <a:endParaRPr lang="es-ES" b="1" dirty="0" smtClean="0"/>
          </a:p>
          <a:p>
            <a:r>
              <a:rPr lang="es-ES" b="1" dirty="0" smtClean="0"/>
              <a:t>2.Zuloa </a:t>
            </a:r>
            <a:r>
              <a:rPr lang="es-ES" b="1" dirty="0" err="1" smtClean="0"/>
              <a:t>egin</a:t>
            </a:r>
            <a:endParaRPr lang="es-ES" b="1" dirty="0" smtClean="0"/>
          </a:p>
          <a:p>
            <a:r>
              <a:rPr lang="es-ES" b="1" dirty="0" smtClean="0"/>
              <a:t>3.Zuhaitza </a:t>
            </a:r>
            <a:r>
              <a:rPr lang="es-ES" b="1" dirty="0" err="1" smtClean="0"/>
              <a:t>zuloan</a:t>
            </a:r>
            <a:r>
              <a:rPr lang="es-ES" b="1" dirty="0" smtClean="0"/>
              <a:t> </a:t>
            </a:r>
            <a:r>
              <a:rPr lang="es-ES" b="1" dirty="0" err="1" smtClean="0"/>
              <a:t>sartu</a:t>
            </a:r>
            <a:endParaRPr lang="es-ES" b="1" dirty="0" smtClean="0"/>
          </a:p>
          <a:p>
            <a:r>
              <a:rPr lang="es-ES" b="1" dirty="0" smtClean="0"/>
              <a:t>4. </a:t>
            </a:r>
            <a:r>
              <a:rPr lang="es-ES" b="1" dirty="0" err="1" smtClean="0"/>
              <a:t>Altuera</a:t>
            </a:r>
            <a:r>
              <a:rPr lang="es-ES" b="1" dirty="0" smtClean="0"/>
              <a:t>  </a:t>
            </a:r>
            <a:r>
              <a:rPr lang="es-ES" b="1" dirty="0" err="1" smtClean="0"/>
              <a:t>egokia</a:t>
            </a:r>
            <a:r>
              <a:rPr lang="es-ES" b="1" dirty="0" smtClean="0"/>
              <a:t> </a:t>
            </a:r>
            <a:r>
              <a:rPr lang="es-ES" b="1" dirty="0" err="1" smtClean="0"/>
              <a:t>aukeratu</a:t>
            </a:r>
            <a:endParaRPr lang="es-ES" b="1" dirty="0" smtClean="0"/>
          </a:p>
          <a:p>
            <a:r>
              <a:rPr lang="es-ES" b="1" dirty="0" smtClean="0"/>
              <a:t>5. </a:t>
            </a:r>
            <a:r>
              <a:rPr lang="es-ES" b="1" dirty="0" err="1" smtClean="0"/>
              <a:t>Lurraz</a:t>
            </a:r>
            <a:r>
              <a:rPr lang="es-ES" b="1" dirty="0" smtClean="0"/>
              <a:t> </a:t>
            </a:r>
            <a:r>
              <a:rPr lang="es-ES" b="1" dirty="0" err="1" smtClean="0"/>
              <a:t>estali</a:t>
            </a:r>
            <a:endParaRPr lang="es-ES" b="1" dirty="0" smtClean="0"/>
          </a:p>
          <a:p>
            <a:r>
              <a:rPr lang="es-ES" b="1" dirty="0" smtClean="0"/>
              <a:t>6.Ongi </a:t>
            </a:r>
            <a:r>
              <a:rPr lang="es-ES" b="1" dirty="0" err="1" smtClean="0"/>
              <a:t>estutu</a:t>
            </a:r>
            <a:r>
              <a:rPr lang="es-ES" b="1" dirty="0" smtClean="0"/>
              <a:t> </a:t>
            </a:r>
            <a:r>
              <a:rPr lang="es-ES" b="1" dirty="0" err="1" smtClean="0"/>
              <a:t>lurra</a:t>
            </a:r>
            <a:endParaRPr lang="es-ES" b="1" dirty="0" smtClean="0"/>
          </a:p>
          <a:p>
            <a:r>
              <a:rPr lang="es-ES" b="1" dirty="0" smtClean="0"/>
              <a:t>7.Ureztatu</a:t>
            </a:r>
            <a:endParaRPr lang="es-ES" b="1" dirty="0"/>
          </a:p>
        </p:txBody>
      </p:sp>
      <p:pic>
        <p:nvPicPr>
          <p:cNvPr id="7" name="6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0385" y="285729"/>
            <a:ext cx="621972" cy="85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POTXIN BAKARRI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908" y="3009364"/>
            <a:ext cx="2807092" cy="3848637"/>
          </a:xfrm>
          <a:prstGeom prst="rect">
            <a:avLst/>
          </a:prstGeom>
        </p:spPr>
      </p:pic>
      <p:sp>
        <p:nvSpPr>
          <p:cNvPr id="4" name="3 Llamada ovalada"/>
          <p:cNvSpPr/>
          <p:nvPr/>
        </p:nvSpPr>
        <p:spPr>
          <a:xfrm rot="15957360">
            <a:off x="2023499" y="1246049"/>
            <a:ext cx="3434883" cy="6616871"/>
          </a:xfrm>
          <a:prstGeom prst="wedgeEllipseCallout">
            <a:avLst>
              <a:gd name="adj1" fmla="val -23605"/>
              <a:gd name="adj2" fmla="val 61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928659" y="4071942"/>
            <a:ext cx="581120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latin typeface="Lucida Handwriting" pitchFamily="66" charset="0"/>
              </a:rPr>
              <a:t>Kaixo</a:t>
            </a:r>
            <a:r>
              <a:rPr lang="es-ES" sz="2000" b="1" dirty="0" smtClean="0">
                <a:latin typeface="Lucida Handwriting" pitchFamily="66" charset="0"/>
              </a:rPr>
              <a:t> ! Ni </a:t>
            </a:r>
            <a:r>
              <a:rPr lang="es-ES" sz="2000" b="1" dirty="0" err="1" smtClean="0">
                <a:latin typeface="Lucida Handwriting" pitchFamily="66" charset="0"/>
              </a:rPr>
              <a:t>Potxin</a:t>
            </a:r>
            <a:r>
              <a:rPr lang="es-ES" sz="2000" b="1" dirty="0" smtClean="0">
                <a:latin typeface="Lucida Handwriting" pitchFamily="66" charset="0"/>
              </a:rPr>
              <a:t> </a:t>
            </a:r>
            <a:r>
              <a:rPr lang="es-ES" sz="2000" b="1" dirty="0" err="1" smtClean="0">
                <a:latin typeface="Lucida Handwriting" pitchFamily="66" charset="0"/>
              </a:rPr>
              <a:t>naiz</a:t>
            </a:r>
            <a:r>
              <a:rPr lang="es-ES" sz="2000" b="1" dirty="0" smtClean="0">
                <a:latin typeface="Lucida Handwriting" pitchFamily="66" charset="0"/>
              </a:rPr>
              <a:t>.</a:t>
            </a:r>
          </a:p>
          <a:p>
            <a:r>
              <a:rPr lang="es-ES" sz="2000" b="1" dirty="0" smtClean="0">
                <a:latin typeface="Lucida Handwriting" pitchFamily="66" charset="0"/>
              </a:rPr>
              <a:t> </a:t>
            </a:r>
            <a:r>
              <a:rPr lang="es-ES" sz="2000" b="1" dirty="0" err="1" smtClean="0">
                <a:latin typeface="Lucida Handwriting" pitchFamily="66" charset="0"/>
              </a:rPr>
              <a:t>Zangozako</a:t>
            </a:r>
            <a:r>
              <a:rPr lang="es-ES" sz="2000" b="1" dirty="0" smtClean="0">
                <a:latin typeface="Lucida Handwriting" pitchFamily="66" charset="0"/>
              </a:rPr>
              <a:t>  </a:t>
            </a:r>
            <a:r>
              <a:rPr lang="es-ES" sz="2000" b="1" dirty="0" err="1" smtClean="0">
                <a:latin typeface="Lucida Handwriting" pitchFamily="66" charset="0"/>
              </a:rPr>
              <a:t>Oinez</a:t>
            </a:r>
            <a:r>
              <a:rPr lang="es-ES" sz="2000" b="1" dirty="0" smtClean="0">
                <a:latin typeface="Lucida Handwriting" pitchFamily="66" charset="0"/>
              </a:rPr>
              <a:t> </a:t>
            </a:r>
            <a:r>
              <a:rPr lang="es-ES" sz="2000" b="1" dirty="0" err="1" smtClean="0">
                <a:latin typeface="Lucida Handwriting" pitchFamily="66" charset="0"/>
              </a:rPr>
              <a:t>Basoaren</a:t>
            </a:r>
            <a:r>
              <a:rPr lang="es-ES" sz="2000" b="1" dirty="0" smtClean="0">
                <a:latin typeface="Lucida Handwriting" pitchFamily="66" charset="0"/>
              </a:rPr>
              <a:t> </a:t>
            </a:r>
            <a:r>
              <a:rPr lang="es-ES" sz="2000" b="1" dirty="0" err="1" smtClean="0">
                <a:latin typeface="Lucida Handwriting" pitchFamily="66" charset="0"/>
              </a:rPr>
              <a:t>maskota</a:t>
            </a:r>
            <a:r>
              <a:rPr lang="es-ES" sz="2000" b="1" dirty="0" smtClean="0">
                <a:latin typeface="Lucida Handwriting" pitchFamily="66" charset="0"/>
              </a:rPr>
              <a:t>.</a:t>
            </a:r>
          </a:p>
          <a:p>
            <a:endParaRPr lang="es-ES" sz="2000" b="1" dirty="0" smtClean="0">
              <a:latin typeface="Bodoni MT Black" pitchFamily="18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TXIN BAKARRI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987" y="142853"/>
            <a:ext cx="2015013" cy="2762665"/>
          </a:xfrm>
          <a:prstGeom prst="rect">
            <a:avLst/>
          </a:prstGeom>
        </p:spPr>
      </p:pic>
      <p:sp>
        <p:nvSpPr>
          <p:cNvPr id="3" name="2 Llamada ovalada"/>
          <p:cNvSpPr/>
          <p:nvPr/>
        </p:nvSpPr>
        <p:spPr>
          <a:xfrm>
            <a:off x="2244309" y="285728"/>
            <a:ext cx="4411297" cy="1643074"/>
          </a:xfrm>
          <a:prstGeom prst="wedgeEllipseCallout">
            <a:avLst>
              <a:gd name="adj1" fmla="val 81428"/>
              <a:gd name="adj2" fmla="val 19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Ni </a:t>
            </a:r>
            <a:r>
              <a:rPr lang="es-ES" dirty="0" err="1" smtClean="0"/>
              <a:t>Potxa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r>
              <a:rPr lang="es-ES" dirty="0" smtClean="0"/>
              <a:t> </a:t>
            </a:r>
            <a:r>
              <a:rPr lang="es-ES" dirty="0" err="1" smtClean="0"/>
              <a:t>naiz</a:t>
            </a:r>
            <a:r>
              <a:rPr lang="es-ES" dirty="0" smtClean="0"/>
              <a:t>. </a:t>
            </a:r>
            <a:r>
              <a:rPr lang="es-ES" dirty="0" err="1" smtClean="0"/>
              <a:t>Zangozako</a:t>
            </a:r>
            <a:r>
              <a:rPr lang="es-ES" dirty="0" smtClean="0"/>
              <a:t> </a:t>
            </a:r>
            <a:r>
              <a:rPr lang="es-ES" dirty="0" err="1" smtClean="0"/>
              <a:t>potxa</a:t>
            </a:r>
            <a:r>
              <a:rPr lang="es-ES" dirty="0" smtClean="0"/>
              <a:t>. </a:t>
            </a:r>
            <a:r>
              <a:rPr lang="es-ES" dirty="0" err="1" smtClean="0"/>
              <a:t>Gustatzen</a:t>
            </a:r>
            <a:r>
              <a:rPr lang="es-ES" dirty="0" smtClean="0"/>
              <a:t> al </a:t>
            </a:r>
            <a:r>
              <a:rPr lang="es-ES" dirty="0" err="1" smtClean="0"/>
              <a:t>zaizkizu</a:t>
            </a:r>
            <a:r>
              <a:rPr lang="es-ES" dirty="0" smtClean="0"/>
              <a:t> </a:t>
            </a:r>
            <a:r>
              <a:rPr lang="es-ES" dirty="0" err="1" smtClean="0"/>
              <a:t>babarrunak</a:t>
            </a:r>
            <a:r>
              <a:rPr lang="es-ES" dirty="0" smtClean="0"/>
              <a:t>? Hala </a:t>
            </a:r>
            <a:r>
              <a:rPr lang="es-ES" dirty="0" err="1" smtClean="0"/>
              <a:t>bada</a:t>
            </a:r>
            <a:r>
              <a:rPr lang="es-ES" dirty="0" smtClean="0"/>
              <a:t>, </a:t>
            </a:r>
            <a:r>
              <a:rPr lang="es-ES" dirty="0" err="1" smtClean="0"/>
              <a:t>hemen</a:t>
            </a:r>
            <a:r>
              <a:rPr lang="es-ES" dirty="0" smtClean="0"/>
              <a:t> </a:t>
            </a:r>
            <a:r>
              <a:rPr lang="es-ES" dirty="0" err="1" smtClean="0"/>
              <a:t>duzu</a:t>
            </a:r>
            <a:r>
              <a:rPr lang="es-ES" dirty="0" smtClean="0"/>
              <a:t> </a:t>
            </a:r>
            <a:r>
              <a:rPr lang="es-ES" dirty="0" err="1" smtClean="0"/>
              <a:t>errezeta</a:t>
            </a:r>
            <a:r>
              <a:rPr lang="es-ES" dirty="0" smtClean="0"/>
              <a:t> </a:t>
            </a:r>
            <a:r>
              <a:rPr lang="es-ES" dirty="0" err="1" smtClean="0"/>
              <a:t>erraz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1785926"/>
            <a:ext cx="92095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00B050"/>
                </a:solidFill>
              </a:rPr>
              <a:t>Potxak</a:t>
            </a:r>
            <a:r>
              <a:rPr lang="es-ES" sz="2400" b="1" dirty="0" smtClean="0">
                <a:solidFill>
                  <a:srgbClr val="00B050"/>
                </a:solidFill>
              </a:rPr>
              <a:t> </a:t>
            </a:r>
            <a:r>
              <a:rPr lang="es-ES" sz="2400" b="1" dirty="0" err="1" smtClean="0">
                <a:solidFill>
                  <a:srgbClr val="00B050"/>
                </a:solidFill>
              </a:rPr>
              <a:t>Errioxako</a:t>
            </a:r>
            <a:r>
              <a:rPr lang="es-ES" sz="2400" b="1" dirty="0" smtClean="0">
                <a:solidFill>
                  <a:srgbClr val="00B050"/>
                </a:solidFill>
              </a:rPr>
              <a:t> eran</a:t>
            </a:r>
          </a:p>
          <a:p>
            <a:r>
              <a:rPr lang="es-ES" b="1" dirty="0" err="1" smtClean="0"/>
              <a:t>Osagaiak</a:t>
            </a:r>
            <a:endParaRPr lang="es-ES" b="1" dirty="0" smtClean="0"/>
          </a:p>
          <a:p>
            <a:pPr>
              <a:buFontTx/>
              <a:buChar char="-"/>
            </a:pPr>
            <a:r>
              <a:rPr lang="es-ES" dirty="0" err="1" smtClean="0"/>
              <a:t>Potxa</a:t>
            </a:r>
            <a:r>
              <a:rPr lang="es-ES" dirty="0" smtClean="0"/>
              <a:t> </a:t>
            </a:r>
            <a:r>
              <a:rPr lang="es-ES" dirty="0" err="1" smtClean="0"/>
              <a:t>freskoak</a:t>
            </a:r>
            <a:r>
              <a:rPr lang="es-ES" dirty="0" smtClean="0"/>
              <a:t> (kilo eta </a:t>
            </a:r>
            <a:r>
              <a:rPr lang="es-ES" dirty="0" err="1" smtClean="0"/>
              <a:t>erdi</a:t>
            </a:r>
            <a:r>
              <a:rPr lang="es-ES" dirty="0" smtClean="0"/>
              <a:t>),</a:t>
            </a:r>
          </a:p>
          <a:p>
            <a:pPr>
              <a:buFontTx/>
              <a:buChar char="-"/>
            </a:pPr>
            <a:r>
              <a:rPr lang="es-ES" dirty="0" smtClean="0"/>
              <a:t>-</a:t>
            </a:r>
            <a:r>
              <a:rPr lang="es-ES" dirty="0" err="1" smtClean="0"/>
              <a:t>Tipula</a:t>
            </a:r>
            <a:r>
              <a:rPr lang="es-ES" dirty="0" smtClean="0"/>
              <a:t> </a:t>
            </a:r>
            <a:r>
              <a:rPr lang="es-ES" dirty="0" err="1" smtClean="0"/>
              <a:t>erdi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Piper</a:t>
            </a:r>
            <a:r>
              <a:rPr lang="es-ES" dirty="0" smtClean="0"/>
              <a:t> </a:t>
            </a:r>
            <a:r>
              <a:rPr lang="es-ES" dirty="0" err="1" smtClean="0"/>
              <a:t>berdea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Piper</a:t>
            </a:r>
            <a:r>
              <a:rPr lang="es-ES" dirty="0" smtClean="0"/>
              <a:t> </a:t>
            </a:r>
            <a:r>
              <a:rPr lang="es-ES" dirty="0" err="1" smtClean="0"/>
              <a:t>gorria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Txorizoa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Oliba-olioa</a:t>
            </a:r>
            <a:endParaRPr lang="es-ES" dirty="0" smtClean="0"/>
          </a:p>
          <a:p>
            <a:r>
              <a:rPr lang="es-ES" b="1" dirty="0" err="1" smtClean="0"/>
              <a:t>Prestaketa</a:t>
            </a:r>
            <a:endParaRPr lang="es-ES" b="1" dirty="0" smtClean="0"/>
          </a:p>
          <a:p>
            <a:r>
              <a:rPr lang="es-ES" dirty="0" smtClean="0"/>
              <a:t>1.  </a:t>
            </a:r>
            <a:r>
              <a:rPr lang="es-ES" b="1" dirty="0" err="1" smtClean="0"/>
              <a:t>Zatikatu</a:t>
            </a:r>
            <a:r>
              <a:rPr lang="es-ES" b="1" dirty="0" smtClean="0"/>
              <a:t> </a:t>
            </a:r>
            <a:r>
              <a:rPr lang="es-ES" b="1" dirty="0" err="1" smtClean="0"/>
              <a:t>osagai</a:t>
            </a:r>
            <a:r>
              <a:rPr lang="es-ES" b="1" dirty="0" smtClean="0"/>
              <a:t> </a:t>
            </a:r>
            <a:r>
              <a:rPr lang="es-ES" b="1" dirty="0" err="1" smtClean="0"/>
              <a:t>guztiak</a:t>
            </a:r>
            <a:r>
              <a:rPr lang="es-ES" b="1" dirty="0" smtClean="0"/>
              <a:t>.</a:t>
            </a:r>
          </a:p>
          <a:p>
            <a:r>
              <a:rPr lang="es-ES" dirty="0" smtClean="0"/>
              <a:t>2. B</a:t>
            </a:r>
            <a:r>
              <a:rPr lang="es-ES" b="1" dirty="0" smtClean="0"/>
              <a:t>ota olio-</a:t>
            </a:r>
            <a:r>
              <a:rPr lang="es-ES" b="1" dirty="0" err="1" smtClean="0"/>
              <a:t>zurrusta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r>
              <a:rPr lang="es-ES" dirty="0" smtClean="0"/>
              <a:t> </a:t>
            </a:r>
            <a:r>
              <a:rPr lang="es-ES" dirty="0" err="1" smtClean="0"/>
              <a:t>eltzera</a:t>
            </a:r>
            <a:r>
              <a:rPr lang="es-ES" dirty="0" smtClean="0"/>
              <a:t>, eta </a:t>
            </a:r>
            <a:r>
              <a:rPr lang="es-ES" b="1" dirty="0" err="1" smtClean="0"/>
              <a:t>osagaiak</a:t>
            </a:r>
            <a:r>
              <a:rPr lang="es-ES" b="1" dirty="0" smtClean="0"/>
              <a:t> </a:t>
            </a:r>
            <a:r>
              <a:rPr lang="es-ES" b="1" dirty="0" err="1" smtClean="0"/>
              <a:t>sartu</a:t>
            </a:r>
            <a:r>
              <a:rPr lang="es-ES" b="1" dirty="0" smtClean="0"/>
              <a:t>.</a:t>
            </a:r>
            <a:r>
              <a:rPr lang="es-ES" dirty="0" smtClean="0"/>
              <a:t>. </a:t>
            </a:r>
            <a:r>
              <a:rPr lang="es-ES" dirty="0" err="1" smtClean="0"/>
              <a:t>Eragin</a:t>
            </a:r>
            <a:r>
              <a:rPr lang="es-ES" dirty="0" smtClean="0"/>
              <a:t> </a:t>
            </a:r>
            <a:r>
              <a:rPr lang="es-ES" dirty="0" err="1" smtClean="0"/>
              <a:t>aldian</a:t>
            </a:r>
            <a:r>
              <a:rPr lang="es-ES" dirty="0" smtClean="0"/>
              <a:t> </a:t>
            </a:r>
            <a:r>
              <a:rPr lang="es-ES" dirty="0" err="1" smtClean="0"/>
              <a:t>behin</a:t>
            </a:r>
            <a:r>
              <a:rPr lang="es-ES" dirty="0" smtClean="0"/>
              <a:t>. </a:t>
            </a:r>
          </a:p>
          <a:p>
            <a:r>
              <a:rPr lang="es-ES" b="1" dirty="0" smtClean="0"/>
              <a:t>3. </a:t>
            </a:r>
            <a:r>
              <a:rPr lang="es-ES" b="1" dirty="0" err="1" smtClean="0"/>
              <a:t>Gehitu</a:t>
            </a:r>
            <a:r>
              <a:rPr lang="es-ES" b="1" dirty="0" smtClean="0"/>
              <a:t> </a:t>
            </a:r>
            <a:r>
              <a:rPr lang="es-ES" b="1" dirty="0" err="1" smtClean="0"/>
              <a:t>potxak</a:t>
            </a:r>
            <a:r>
              <a:rPr lang="es-ES" dirty="0" smtClean="0"/>
              <a:t>, eta </a:t>
            </a:r>
            <a:r>
              <a:rPr lang="es-ES" dirty="0" err="1" smtClean="0"/>
              <a:t>ondoren</a:t>
            </a:r>
            <a:r>
              <a:rPr lang="es-ES" dirty="0" smtClean="0"/>
              <a:t>, </a:t>
            </a:r>
            <a:r>
              <a:rPr lang="es-ES" b="1" dirty="0" err="1" smtClean="0"/>
              <a:t>ura</a:t>
            </a:r>
            <a:r>
              <a:rPr lang="es-ES" b="1" dirty="0" smtClean="0"/>
              <a:t>.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Irakin</a:t>
            </a:r>
            <a:r>
              <a:rPr lang="es-ES" dirty="0" smtClean="0"/>
              <a:t> </a:t>
            </a:r>
            <a:r>
              <a:rPr lang="es-ES" b="1" dirty="0" smtClean="0"/>
              <a:t>su </a:t>
            </a:r>
            <a:r>
              <a:rPr lang="es-ES" b="1" dirty="0" err="1" smtClean="0"/>
              <a:t>bizian</a:t>
            </a:r>
            <a:r>
              <a:rPr lang="es-ES" b="1" dirty="0" smtClean="0"/>
              <a:t> 10 </a:t>
            </a:r>
            <a:r>
              <a:rPr lang="es-ES" b="1" dirty="0" err="1" smtClean="0"/>
              <a:t>minutuz</a:t>
            </a:r>
            <a:r>
              <a:rPr lang="es-ES" dirty="0" smtClean="0"/>
              <a:t>, eta </a:t>
            </a:r>
            <a:r>
              <a:rPr lang="es-ES" dirty="0" err="1" smtClean="0"/>
              <a:t>utzi</a:t>
            </a:r>
            <a:r>
              <a:rPr lang="es-ES" dirty="0" smtClean="0"/>
              <a:t> </a:t>
            </a:r>
            <a:r>
              <a:rPr lang="es-ES" b="1" dirty="0" smtClean="0"/>
              <a:t>su </a:t>
            </a:r>
            <a:r>
              <a:rPr lang="es-ES" b="1" dirty="0" err="1" smtClean="0"/>
              <a:t>motelean</a:t>
            </a:r>
            <a:r>
              <a:rPr lang="es-ES" dirty="0" smtClean="0"/>
              <a:t> </a:t>
            </a:r>
            <a:r>
              <a:rPr lang="es-ES" dirty="0" err="1" smtClean="0"/>
              <a:t>irakiten</a:t>
            </a:r>
            <a:r>
              <a:rPr lang="es-ES" dirty="0" smtClean="0"/>
              <a:t> </a:t>
            </a:r>
            <a:r>
              <a:rPr lang="es-ES" dirty="0" err="1" smtClean="0"/>
              <a:t>beste</a:t>
            </a:r>
            <a:r>
              <a:rPr lang="es-ES" dirty="0" smtClean="0"/>
              <a:t> </a:t>
            </a:r>
            <a:r>
              <a:rPr lang="es-ES" b="1" dirty="0" smtClean="0"/>
              <a:t>40 </a:t>
            </a:r>
            <a:r>
              <a:rPr lang="es-ES" b="1" dirty="0" err="1" smtClean="0"/>
              <a:t>bat</a:t>
            </a:r>
            <a:r>
              <a:rPr lang="es-ES" b="1" dirty="0" smtClean="0"/>
              <a:t> </a:t>
            </a:r>
            <a:r>
              <a:rPr lang="es-ES" b="1" dirty="0" err="1" smtClean="0"/>
              <a:t>minutuan</a:t>
            </a:r>
            <a:r>
              <a:rPr lang="es-ES" dirty="0" smtClean="0"/>
              <a:t>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732997" y="2857497"/>
            <a:ext cx="317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EGIN!</a:t>
            </a:r>
            <a:endParaRPr lang="es-E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TXIN BAKARRI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038" y="1"/>
            <a:ext cx="1779962" cy="2440400"/>
          </a:xfrm>
          <a:prstGeom prst="rect">
            <a:avLst/>
          </a:prstGeom>
        </p:spPr>
      </p:pic>
      <p:sp>
        <p:nvSpPr>
          <p:cNvPr id="4" name="3 Llamada ovalada"/>
          <p:cNvSpPr/>
          <p:nvPr/>
        </p:nvSpPr>
        <p:spPr>
          <a:xfrm>
            <a:off x="1934744" y="357166"/>
            <a:ext cx="6268685" cy="1000132"/>
          </a:xfrm>
          <a:prstGeom prst="wedgeEllipseCallout">
            <a:avLst>
              <a:gd name="adj1" fmla="val 53560"/>
              <a:gd name="adj2" fmla="val 526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/>
              <a:t>Zer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egin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nahi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dugu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Zangozan</a:t>
            </a:r>
            <a:r>
              <a:rPr lang="es-ES" sz="2800" b="1" dirty="0" smtClean="0"/>
              <a:t>?</a:t>
            </a:r>
            <a:endParaRPr lang="es-ES" sz="28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651000" y="1397000"/>
          <a:ext cx="660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Oinez</a:t>
            </a:r>
            <a:r>
              <a:rPr lang="es-ES" dirty="0" smtClean="0"/>
              <a:t> </a:t>
            </a:r>
            <a:r>
              <a:rPr lang="es-ES" dirty="0" err="1" smtClean="0"/>
              <a:t>basoaren</a:t>
            </a:r>
            <a:r>
              <a:rPr lang="es-ES" dirty="0" smtClean="0"/>
              <a:t> </a:t>
            </a:r>
            <a:r>
              <a:rPr lang="es-ES" dirty="0" err="1" smtClean="0"/>
              <a:t>kide</a:t>
            </a:r>
            <a:r>
              <a:rPr lang="es-ES" dirty="0" smtClean="0"/>
              <a:t> al zara?</a:t>
            </a:r>
            <a:endParaRPr lang="es-ES" dirty="0"/>
          </a:p>
        </p:txBody>
      </p:sp>
      <p:pic>
        <p:nvPicPr>
          <p:cNvPr id="5" name="4 Marcador de contenido" descr="oinez basoaren kide zara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2500306"/>
            <a:ext cx="5044235" cy="189635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Galdetu</a:t>
            </a:r>
            <a:r>
              <a:rPr lang="es-ES" dirty="0" smtClean="0"/>
              <a:t> </a:t>
            </a:r>
            <a:r>
              <a:rPr lang="es-ES" dirty="0" err="1" smtClean="0"/>
              <a:t>zure</a:t>
            </a:r>
            <a:r>
              <a:rPr lang="es-ES" dirty="0" smtClean="0"/>
              <a:t> </a:t>
            </a:r>
            <a:r>
              <a:rPr lang="es-ES" dirty="0" err="1" smtClean="0"/>
              <a:t>gurasoei</a:t>
            </a:r>
            <a:r>
              <a:rPr lang="es-ES" dirty="0" smtClean="0"/>
              <a:t> </a:t>
            </a:r>
            <a:r>
              <a:rPr lang="es-ES" dirty="0" err="1" smtClean="0"/>
              <a:t>aurreko</a:t>
            </a:r>
            <a:r>
              <a:rPr lang="es-ES" dirty="0" smtClean="0"/>
              <a:t> </a:t>
            </a:r>
            <a:r>
              <a:rPr lang="es-ES" dirty="0" err="1" smtClean="0"/>
              <a:t>oinez</a:t>
            </a:r>
            <a:r>
              <a:rPr lang="es-ES" dirty="0" smtClean="0"/>
              <a:t> </a:t>
            </a:r>
            <a:r>
              <a:rPr lang="es-ES" dirty="0" err="1" smtClean="0"/>
              <a:t>basoetan</a:t>
            </a:r>
            <a:r>
              <a:rPr lang="es-ES" dirty="0" smtClean="0"/>
              <a:t> </a:t>
            </a:r>
            <a:r>
              <a:rPr lang="es-ES" dirty="0" err="1" smtClean="0"/>
              <a:t>zuhaitzarik</a:t>
            </a:r>
            <a:r>
              <a:rPr lang="es-ES" dirty="0" smtClean="0"/>
              <a:t> babes </a:t>
            </a:r>
            <a:r>
              <a:rPr lang="es-ES" dirty="0" err="1" smtClean="0"/>
              <a:t>zituzten</a:t>
            </a:r>
            <a:r>
              <a:rPr lang="es-ES" dirty="0" smtClean="0"/>
              <a:t> eta </a:t>
            </a:r>
            <a:r>
              <a:rPr lang="es-ES" dirty="0" err="1" smtClean="0"/>
              <a:t>erantzunak</a:t>
            </a:r>
            <a:r>
              <a:rPr lang="es-ES" dirty="0" smtClean="0"/>
              <a:t> </a:t>
            </a:r>
            <a:r>
              <a:rPr lang="es-ES" dirty="0" err="1" smtClean="0"/>
              <a:t>gelakideen</a:t>
            </a:r>
            <a:r>
              <a:rPr lang="es-ES" dirty="0" smtClean="0"/>
              <a:t> </a:t>
            </a:r>
            <a:r>
              <a:rPr lang="es-ES" dirty="0" err="1" smtClean="0"/>
              <a:t>artean</a:t>
            </a:r>
            <a:r>
              <a:rPr lang="es-ES" dirty="0" smtClean="0"/>
              <a:t> </a:t>
            </a:r>
            <a:r>
              <a:rPr lang="es-ES" dirty="0" err="1" smtClean="0"/>
              <a:t>azaldu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Zein</a:t>
            </a:r>
            <a:r>
              <a:rPr lang="es-ES" dirty="0" smtClean="0"/>
              <a:t> </a:t>
            </a:r>
            <a:r>
              <a:rPr lang="es-ES" dirty="0" err="1" smtClean="0"/>
              <a:t>basoetan</a:t>
            </a:r>
            <a:r>
              <a:rPr lang="es-ES" dirty="0" smtClean="0"/>
              <a:t> babes  </a:t>
            </a:r>
            <a:r>
              <a:rPr lang="es-ES" dirty="0" err="1" smtClean="0"/>
              <a:t>zenituen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Zein</a:t>
            </a:r>
            <a:r>
              <a:rPr lang="es-ES" dirty="0" smtClean="0"/>
              <a:t> </a:t>
            </a:r>
            <a:r>
              <a:rPr lang="es-ES" dirty="0" err="1" smtClean="0"/>
              <a:t>zuhaitz</a:t>
            </a:r>
            <a:r>
              <a:rPr lang="es-ES" dirty="0" smtClean="0"/>
              <a:t> mota?</a:t>
            </a:r>
          </a:p>
          <a:p>
            <a:r>
              <a:rPr lang="es-ES" dirty="0" err="1" smtClean="0"/>
              <a:t>Zein</a:t>
            </a:r>
            <a:r>
              <a:rPr lang="es-ES" dirty="0" smtClean="0"/>
              <a:t> </a:t>
            </a:r>
            <a:r>
              <a:rPr lang="es-ES" dirty="0" err="1" smtClean="0"/>
              <a:t>izen</a:t>
            </a:r>
            <a:r>
              <a:rPr lang="es-ES" dirty="0" smtClean="0"/>
              <a:t> </a:t>
            </a:r>
            <a:r>
              <a:rPr lang="es-ES" dirty="0" err="1" smtClean="0"/>
              <a:t>jarri</a:t>
            </a:r>
            <a:r>
              <a:rPr lang="es-ES" dirty="0" smtClean="0"/>
              <a:t> </a:t>
            </a:r>
            <a:r>
              <a:rPr lang="es-ES" dirty="0" err="1" smtClean="0"/>
              <a:t>zenion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6" name="5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2123" y="214291"/>
            <a:ext cx="621972" cy="85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1" y="857232"/>
            <a:ext cx="3219441" cy="5778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err="1" smtClean="0"/>
              <a:t>Zer</a:t>
            </a:r>
            <a:r>
              <a:rPr lang="es-ES" dirty="0" smtClean="0"/>
              <a:t> </a:t>
            </a:r>
            <a:r>
              <a:rPr lang="es-ES" dirty="0" err="1" smtClean="0"/>
              <a:t>babestuko</a:t>
            </a:r>
            <a:r>
              <a:rPr lang="es-ES" dirty="0" smtClean="0"/>
              <a:t> </a:t>
            </a:r>
            <a:r>
              <a:rPr lang="es-ES" dirty="0" err="1" smtClean="0"/>
              <a:t>zenuke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5" name="4 Marcador de contenido" descr="babestu we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2971" y="1099300"/>
            <a:ext cx="5537729" cy="4200612"/>
          </a:xfr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b="1" dirty="0" err="1" smtClean="0"/>
              <a:t>Zer</a:t>
            </a:r>
            <a:r>
              <a:rPr lang="es-ES" b="1" dirty="0" smtClean="0"/>
              <a:t> </a:t>
            </a:r>
            <a:r>
              <a:rPr lang="es-ES" b="1" dirty="0" err="1" smtClean="0"/>
              <a:t>babestuko</a:t>
            </a:r>
            <a:r>
              <a:rPr lang="es-ES" b="1" dirty="0" smtClean="0"/>
              <a:t> </a:t>
            </a:r>
            <a:r>
              <a:rPr lang="es-ES" b="1" dirty="0" err="1" smtClean="0"/>
              <a:t>zenuke</a:t>
            </a:r>
            <a:r>
              <a:rPr lang="es-ES" b="1" dirty="0" smtClean="0"/>
              <a:t> ?</a:t>
            </a:r>
          </a:p>
          <a:p>
            <a:endParaRPr lang="es-ES" b="1" dirty="0" smtClean="0"/>
          </a:p>
          <a:p>
            <a:r>
              <a:rPr lang="es-ES" b="1" dirty="0" err="1" smtClean="0"/>
              <a:t>Zergatik</a:t>
            </a:r>
            <a:r>
              <a:rPr lang="es-ES" b="1" dirty="0" smtClean="0"/>
              <a:t>?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err="1" smtClean="0"/>
              <a:t>Zein</a:t>
            </a:r>
            <a:r>
              <a:rPr lang="es-ES" b="1" dirty="0" smtClean="0"/>
              <a:t> </a:t>
            </a:r>
            <a:r>
              <a:rPr lang="es-ES" b="1" dirty="0" err="1" smtClean="0"/>
              <a:t>izen</a:t>
            </a:r>
            <a:r>
              <a:rPr lang="es-ES" b="1" dirty="0" smtClean="0"/>
              <a:t> </a:t>
            </a:r>
            <a:r>
              <a:rPr lang="es-ES" b="1" dirty="0" err="1" smtClean="0"/>
              <a:t>jarriko</a:t>
            </a:r>
            <a:r>
              <a:rPr lang="es-ES" b="1" dirty="0" smtClean="0"/>
              <a:t> </a:t>
            </a:r>
            <a:r>
              <a:rPr lang="es-ES" b="1" dirty="0" err="1" smtClean="0"/>
              <a:t>zenioke</a:t>
            </a:r>
            <a:r>
              <a:rPr lang="es-ES" b="1" dirty="0" smtClean="0"/>
              <a:t>?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09530" y="6500834"/>
            <a:ext cx="886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Lucida Handwriting" pitchFamily="66" charset="0"/>
              </a:rPr>
              <a:t>Zure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aukera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gurasoei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erakutsi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zure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iritzia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kontutan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har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dezaten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" name="7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2123" y="214291"/>
            <a:ext cx="621972" cy="85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298</Words>
  <Application>Microsoft Office PowerPoint</Application>
  <PresentationFormat>A4 (210 x 297 mm)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MARGOTU ZUHAITZ BAT OINEZ BASOKO LAU HERRIETAN</vt:lpstr>
      <vt:lpstr>ZUHAITZ BAT LANDATZEKO PAUSUAK</vt:lpstr>
      <vt:lpstr>Diapositiva 5</vt:lpstr>
      <vt:lpstr>Diapositiva 6</vt:lpstr>
      <vt:lpstr>Diapositiva 7</vt:lpstr>
      <vt:lpstr>Oinez basoaren kide al zara?</vt:lpstr>
      <vt:lpstr>Zer babestuko zenuke?</vt:lpstr>
      <vt:lpstr>Sar zaitez gure web orrian eta babes ezazu…</vt:lpstr>
      <vt:lpstr>Eskulanak</vt:lpstr>
      <vt:lpstr>Zuhaitzen hostoak erabiliz…</vt:lpstr>
      <vt:lpstr>Saguzarrak …</vt:lpstr>
      <vt:lpstr>Neguan hegaztiak jan dezaten…</vt:lpstr>
      <vt:lpstr>Tximeletak eraikitzen…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Axun</dc:creator>
  <cp:lastModifiedBy>Usuario</cp:lastModifiedBy>
  <cp:revision>38</cp:revision>
  <dcterms:created xsi:type="dcterms:W3CDTF">2014-08-27T08:03:02Z</dcterms:created>
  <dcterms:modified xsi:type="dcterms:W3CDTF">2014-09-03T16:08:00Z</dcterms:modified>
</cp:coreProperties>
</file>